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4" r:id="rId4"/>
    <p:sldId id="257" r:id="rId5"/>
    <p:sldId id="259" r:id="rId6"/>
    <p:sldId id="258" r:id="rId7"/>
    <p:sldId id="260" r:id="rId8"/>
    <p:sldId id="274" r:id="rId9"/>
    <p:sldId id="275" r:id="rId10"/>
    <p:sldId id="265" r:id="rId11"/>
    <p:sldId id="268" r:id="rId12"/>
    <p:sldId id="266" r:id="rId13"/>
    <p:sldId id="269" r:id="rId14"/>
    <p:sldId id="267" r:id="rId15"/>
    <p:sldId id="272" r:id="rId16"/>
    <p:sldId id="271" r:id="rId17"/>
    <p:sldId id="261" r:id="rId18"/>
    <p:sldId id="263" r:id="rId19"/>
    <p:sldId id="27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3D6CE-BEC6-467E-9F4B-AF461B460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5202DBB-1EA6-4ACC-813F-568C81CE8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9607910-1C54-4637-B55C-01DCD664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A51872-618B-4384-82CC-91AC5271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1FCDD2-01AB-4F05-99C9-C41863BD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546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4AF29-003D-4DDB-BAA7-5A9F7B84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88C213-8956-4799-BBC0-861C4E89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144FA2-62EC-4B2A-AB3B-5D578AA0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B2CC09-BEEA-4381-8B0F-0E2F1272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91DB7F-683C-45A5-AEC2-B8D636C4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7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88BA921-B067-4DF4-99AE-1FECDE02E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3AA438-334E-4350-9A49-800F70597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104FEB0-65C9-4DF3-A114-B0915BCF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24C5E6-3FE0-4D2F-9B37-4D31442C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5AFCCB-9D25-431E-B3F1-176603ED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87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F798-1CB3-4972-9C74-17D2C0DE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5A4EC4-5AC2-4811-875E-1ABAF35B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FB5F1E-EB81-4B52-8919-9E354D43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352074-6922-42AD-BBD0-E23BA753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52D176-A8F1-415F-AF0A-92B0D39C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11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A2223-3B67-4218-B604-771A15AD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A8BF8A-A0DD-4FE2-B19D-293444CF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03340C-F7B3-4072-A1C8-D5CCC92F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CF122C-F4BC-4F0B-9F48-E83643BF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51CF8B-9B44-4F04-BB85-B78147B9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18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794AE9-F496-4CA6-8130-5B05FDF4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DD6E38-DC43-4941-94B8-A2522682D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C25C71-DCD1-4E26-A065-07A82ED90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8FA2AC4-C038-4D58-BCB7-7A5C7C0E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0E45E6E-3315-47DC-9D71-7B961840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06A139E-3DA4-4E6B-B94F-3DF6AEF6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69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7A1C6-84F3-4C32-A03A-36B8E5E4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A68D83-1716-4649-98A4-F2FA7D5A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8BF53D4-D810-48A0-AE25-10753D6D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17AD8B5-659B-4160-9D29-F1DC6589F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02E5C74-3253-46A2-80E3-5527A651F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4F7B882-5B59-4AD5-9DEE-0C84C097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8FD9E7C-A8C8-48E1-B030-41AF566E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C91D791-433A-4594-8977-705B54C2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05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976C81-C5D5-4905-A3FC-DD276542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75B867C-8935-4D2C-A10B-9254B279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8DF9A2-3F6D-49B9-B430-C3D5DE64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2949A9-D4CC-408D-8E4D-D5F68B48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06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9CBA88F-54CD-4852-816A-544E3B29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BC46112-C60B-42A3-A5F2-2FE5B1B3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91B804-6A8F-4939-8E0E-545E6C7A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053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D58ED-A7E7-44BE-8F39-A8A21600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A6BBD-4B1C-4FB8-AF99-E2FDE47D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EF0F7D0-0427-4B58-89E2-2F851D17A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126B5D-3A79-457B-84CA-02496D19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E93DA7D-2FA6-4F79-812B-E9960FF9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71627D-B10C-4B74-91D9-D869A5F19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240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C4742-440F-4754-BF28-B7125DBB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D83999B-9745-46CB-A405-7F38870B2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100BC9-5BE9-421C-927A-295E2166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F4F1804-29E2-4B09-BB4C-1810F629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7904058-D179-4B5C-9946-720F765D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5112239-9C62-4122-92EE-64CCCDAF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1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CE4DCA3-CCA3-46BD-A37B-651BE975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2F2A974-5DE3-4FA6-B3D6-6C545ABA4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F65F2-906F-41DD-9F16-F7194BBDD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D3C6F-9D57-4810-8471-5984A24B1AE8}" type="datetimeFigureOut">
              <a:rPr lang="nl-NL" smtClean="0"/>
              <a:t>2-3-2022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2FDC3E-F0AB-400E-AD61-5333118A0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84DDD7-4A13-48A7-91BF-52F4E4E00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1E6C9-69B6-4186-BEB0-A9CA57575E3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12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5F74F-E1A5-40DD-B34D-3AA89C5FB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20220302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B9650F0-6867-4447-A046-168341530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79496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F529408-FC50-4F3C-A1C8-B25D37F3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17" y="1412802"/>
            <a:ext cx="10442166" cy="40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5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0614CD5-44D9-4695-BAE4-5E1CA916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87" y="263716"/>
            <a:ext cx="10874226" cy="406033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667A0E2-08A2-49F2-AA67-DC7A5FC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244" y="4128167"/>
            <a:ext cx="4741756" cy="27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044C6E-7713-43EF-A1C4-71D673D5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44" y="1471860"/>
            <a:ext cx="10254312" cy="39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7F6FAC7-0616-4BC8-A681-5DA78257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35" y="492169"/>
            <a:ext cx="10661930" cy="408550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E7DB834-3AD1-4A2A-A557-90144C76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959" y="4216400"/>
            <a:ext cx="4196439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5DEA69A-7C10-4C68-89EB-0330F4D6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59" y="0"/>
            <a:ext cx="9805212" cy="399571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C6F097A-E621-4B4B-A279-BE658B8B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39" y="3971963"/>
            <a:ext cx="6867003" cy="26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0D0FE18-3588-4066-84FD-C1A812744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71" y="1241987"/>
            <a:ext cx="11104058" cy="43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796A-C3F9-4274-899E-0207F376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happened</a:t>
            </a:r>
            <a:r>
              <a:rPr lang="nl-NL" dirty="0"/>
              <a:t> here?</a:t>
            </a:r>
          </a:p>
        </p:txBody>
      </p:sp>
    </p:spTree>
    <p:extLst>
      <p:ext uri="{BB962C8B-B14F-4D97-AF65-F5344CB8AC3E}">
        <p14:creationId xmlns:p14="http://schemas.microsoft.com/office/powerpoint/2010/main" val="377755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5CC233C-3A60-42E8-B2E3-78C4E4387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t="35259" r="2667" b="19852"/>
          <a:stretch/>
        </p:blipFill>
        <p:spPr>
          <a:xfrm>
            <a:off x="365089" y="1214120"/>
            <a:ext cx="1146182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7C7B0F3-96E6-4E40-B15C-EA791A00E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0" t="39704" r="2500" b="14222"/>
          <a:stretch/>
        </p:blipFill>
        <p:spPr>
          <a:xfrm>
            <a:off x="468470" y="1193800"/>
            <a:ext cx="1125505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0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58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7EC17-5A48-4D08-A977-8E367069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Composite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868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8C2DC-F450-4F40-9D33-9E76170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F73430-BE76-4CD1-915F-54EDD638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830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 dirty="0" err="1"/>
              <a:t>Initial</a:t>
            </a:r>
            <a:r>
              <a:rPr lang="nl-NL" b="1" dirty="0"/>
              <a:t> approach:</a:t>
            </a:r>
          </a:p>
          <a:p>
            <a:r>
              <a:rPr lang="nl-NL" dirty="0"/>
              <a:t>Select:  few </a:t>
            </a:r>
            <a:r>
              <a:rPr lang="nl-NL" dirty="0" err="1"/>
              <a:t>years</a:t>
            </a:r>
            <a:r>
              <a:rPr lang="nl-NL" dirty="0"/>
              <a:t> in </a:t>
            </a:r>
            <a:r>
              <a:rPr lang="nl-NL" dirty="0" err="1"/>
              <a:t>detrended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time series.</a:t>
            </a:r>
          </a:p>
          <a:p>
            <a:r>
              <a:rPr lang="nl-NL" dirty="0"/>
              <a:t>Read: </a:t>
            </a:r>
            <a:r>
              <a:rPr lang="nl-NL" dirty="0" err="1"/>
              <a:t>only</a:t>
            </a:r>
            <a:r>
              <a:rPr lang="nl-NL" dirty="0"/>
              <a:t> relevant </a:t>
            </a:r>
            <a:r>
              <a:rPr lang="nl-NL" dirty="0" err="1"/>
              <a:t>years</a:t>
            </a:r>
            <a:endParaRPr lang="nl-NL" dirty="0"/>
          </a:p>
          <a:p>
            <a:pPr marL="0" indent="0">
              <a:buNone/>
            </a:pPr>
            <a:r>
              <a:rPr lang="nl-NL" i="1" dirty="0"/>
              <a:t>+ </a:t>
            </a:r>
            <a:r>
              <a:rPr lang="nl-NL" i="1" dirty="0" err="1"/>
              <a:t>saves</a:t>
            </a:r>
            <a:r>
              <a:rPr lang="nl-NL" i="1" dirty="0"/>
              <a:t> time</a:t>
            </a:r>
          </a:p>
          <a:p>
            <a:pPr marL="0" indent="0">
              <a:buNone/>
            </a:pPr>
            <a:r>
              <a:rPr lang="nl-NL" i="1" dirty="0"/>
              <a:t>- no running </a:t>
            </a:r>
            <a:r>
              <a:rPr lang="nl-NL" i="1" dirty="0" err="1"/>
              <a:t>mean</a:t>
            </a:r>
            <a:r>
              <a:rPr lang="nl-NL" i="1" dirty="0"/>
              <a:t> </a:t>
            </a:r>
            <a:r>
              <a:rPr lang="nl-NL" i="1" dirty="0" err="1"/>
              <a:t>possible</a:t>
            </a:r>
            <a:endParaRPr lang="nl-NL" i="1" dirty="0"/>
          </a:p>
          <a:p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monthly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of 1 full ensemble member.</a:t>
            </a:r>
          </a:p>
          <a:p>
            <a:pPr marL="0" indent="0">
              <a:buNone/>
            </a:pPr>
            <a:r>
              <a:rPr lang="nl-NL" i="1" dirty="0"/>
              <a:t>+ </a:t>
            </a:r>
            <a:r>
              <a:rPr lang="nl-NL" i="1" dirty="0" err="1"/>
              <a:t>saves</a:t>
            </a:r>
            <a:r>
              <a:rPr lang="nl-NL" i="1" dirty="0"/>
              <a:t> time</a:t>
            </a:r>
          </a:p>
          <a:p>
            <a:pPr marL="0" indent="0">
              <a:buNone/>
            </a:pPr>
            <a:r>
              <a:rPr lang="nl-NL" i="1" dirty="0"/>
              <a:t>- no </a:t>
            </a:r>
            <a:r>
              <a:rPr lang="nl-NL" i="1" dirty="0" err="1"/>
              <a:t>detrending</a:t>
            </a:r>
            <a:r>
              <a:rPr lang="nl-NL" i="1" dirty="0"/>
              <a:t>, </a:t>
            </a:r>
            <a:r>
              <a:rPr lang="nl-NL" i="1" dirty="0" err="1"/>
              <a:t>difference</a:t>
            </a:r>
            <a:r>
              <a:rPr lang="nl-NL" i="1" dirty="0"/>
              <a:t> </a:t>
            </a:r>
            <a:r>
              <a:rPr lang="nl-NL" i="1" dirty="0" err="1"/>
              <a:t>between</a:t>
            </a:r>
            <a:r>
              <a:rPr lang="nl-NL" i="1" dirty="0"/>
              <a:t> ensemble means are </a:t>
            </a:r>
            <a:r>
              <a:rPr lang="nl-NL" i="1" dirty="0" err="1"/>
              <a:t>exaggerated</a:t>
            </a:r>
            <a:r>
              <a:rPr lang="nl-NL" i="1" dirty="0"/>
              <a:t>.</a:t>
            </a:r>
          </a:p>
          <a:p>
            <a:r>
              <a:rPr lang="nl-NL" dirty="0"/>
              <a:t>Select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corresponds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x </a:t>
            </a:r>
            <a:r>
              <a:rPr lang="nl-NL" dirty="0" err="1"/>
              <a:t>months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detection</a:t>
            </a:r>
            <a:r>
              <a:rPr lang="nl-NL" dirty="0"/>
              <a:t>.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5A78E8F7-7AD4-4879-ABED-F7C199DF4953}"/>
              </a:ext>
            </a:extLst>
          </p:cNvPr>
          <p:cNvSpPr txBox="1">
            <a:spLocks/>
          </p:cNvSpPr>
          <p:nvPr/>
        </p:nvSpPr>
        <p:spPr>
          <a:xfrm>
            <a:off x="7310120" y="1825625"/>
            <a:ext cx="3683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/>
              <a:t>New approach:</a:t>
            </a:r>
          </a:p>
          <a:p>
            <a:r>
              <a:rPr lang="nl-NL" dirty="0"/>
              <a:t>Select: </a:t>
            </a:r>
            <a:r>
              <a:rPr lang="nl-NL" dirty="0" err="1"/>
              <a:t>only</a:t>
            </a:r>
            <a:r>
              <a:rPr lang="nl-NL" dirty="0"/>
              <a:t> few </a:t>
            </a:r>
            <a:r>
              <a:rPr lang="nl-NL" dirty="0" err="1"/>
              <a:t>years</a:t>
            </a:r>
            <a:r>
              <a:rPr lang="nl-NL" dirty="0"/>
              <a:t> in </a:t>
            </a:r>
            <a:r>
              <a:rPr lang="nl-NL" dirty="0" err="1"/>
              <a:t>detrended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time series.</a:t>
            </a:r>
            <a:endParaRPr lang="nl-NL" b="1" dirty="0"/>
          </a:p>
          <a:p>
            <a:r>
              <a:rPr lang="nl-NL" dirty="0"/>
              <a:t>Read: Load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data. Select relevant </a:t>
            </a:r>
            <a:r>
              <a:rPr lang="nl-NL" dirty="0" err="1"/>
              <a:t>years</a:t>
            </a:r>
            <a:endParaRPr lang="nl-NL" dirty="0"/>
          </a:p>
          <a:p>
            <a:r>
              <a:rPr lang="nl-NL" i="1" dirty="0" err="1"/>
              <a:t>Optional</a:t>
            </a:r>
            <a:r>
              <a:rPr lang="nl-NL" i="1" dirty="0"/>
              <a:t>: </a:t>
            </a:r>
            <a:r>
              <a:rPr lang="nl-NL" i="1" dirty="0" err="1"/>
              <a:t>Apply</a:t>
            </a:r>
            <a:r>
              <a:rPr lang="nl-NL" i="1" dirty="0"/>
              <a:t> running </a:t>
            </a:r>
            <a:r>
              <a:rPr lang="nl-NL" i="1" dirty="0" err="1"/>
              <a:t>mean</a:t>
            </a:r>
            <a:r>
              <a:rPr lang="nl-NL" i="1" dirty="0"/>
              <a:t>.</a:t>
            </a:r>
          </a:p>
          <a:p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monthly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of 1 full ensemble member.</a:t>
            </a:r>
          </a:p>
          <a:p>
            <a:r>
              <a:rPr lang="nl-NL" dirty="0"/>
              <a:t>Select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corresponds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x </a:t>
            </a:r>
            <a:r>
              <a:rPr lang="nl-NL" dirty="0" err="1"/>
              <a:t>months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detection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314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7CF67-0C71-4899-9B14-67483FAB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409212-C4F0-4816-A977-64F966135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centered</a:t>
            </a:r>
            <a:r>
              <a:rPr lang="nl-NL" dirty="0"/>
              <a:t> 24 </a:t>
            </a:r>
            <a:r>
              <a:rPr lang="nl-NL" dirty="0" err="1"/>
              <a:t>month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should</a:t>
            </a:r>
            <a:r>
              <a:rPr lang="nl-NL" dirty="0">
                <a:sym typeface="Wingdings" panose="05000000000000000000" pitchFamily="2" charset="2"/>
              </a:rPr>
              <a:t> I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look at 24 </a:t>
            </a:r>
            <a:r>
              <a:rPr lang="nl-NL" dirty="0" err="1">
                <a:sym typeface="Wingdings" panose="05000000000000000000" pitchFamily="2" charset="2"/>
              </a:rPr>
              <a:t>month</a:t>
            </a:r>
            <a:r>
              <a:rPr lang="nl-NL" dirty="0">
                <a:sym typeface="Wingdings" panose="05000000000000000000" pitchFamily="2" charset="2"/>
              </a:rPr>
              <a:t> rolling means in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plots?</a:t>
            </a:r>
          </a:p>
          <a:p>
            <a:r>
              <a:rPr lang="nl-NL" dirty="0" err="1">
                <a:sym typeface="Wingdings" panose="05000000000000000000" pitchFamily="2" charset="2"/>
              </a:rPr>
              <a:t>What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reference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use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697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FDB16CE-E287-41B6-9F36-38B61174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335012"/>
            <a:ext cx="11987299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8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83089FC6-8CF4-423F-B98E-79F1FE34E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14500"/>
            <a:ext cx="960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0CF8AE4-4A57-4B21-B901-7F33E94C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14500"/>
            <a:ext cx="960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2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7EC17-5A48-4D08-A977-8E367069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437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1CBB8-9486-4FF9-851B-CA43A2ED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644F1C-F4CC-43E4-B3CC-126BBAA64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Read data </a:t>
            </a:r>
            <a:r>
              <a:rPr lang="nl-NL" dirty="0" err="1"/>
              <a:t>and</a:t>
            </a:r>
            <a:r>
              <a:rPr lang="nl-NL" dirty="0"/>
              <a:t> separate time series</a:t>
            </a:r>
          </a:p>
          <a:p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applying</a:t>
            </a:r>
            <a:r>
              <a:rPr lang="nl-NL" dirty="0"/>
              <a:t> 25 </a:t>
            </a:r>
            <a:r>
              <a:rPr lang="nl-NL" dirty="0" err="1"/>
              <a:t>year</a:t>
            </a:r>
            <a:r>
              <a:rPr lang="nl-NL" dirty="0"/>
              <a:t> running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optimal</a:t>
            </a:r>
            <a:r>
              <a:rPr lang="nl-NL" dirty="0"/>
              <a:t> lag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precomputed</a:t>
            </a:r>
            <a:r>
              <a:rPr lang="nl-NL" dirty="0"/>
              <a:t> time series (</a:t>
            </a:r>
            <a:r>
              <a:rPr lang="nl-NL" dirty="0" err="1"/>
              <a:t>saves</a:t>
            </a:r>
            <a:r>
              <a:rPr lang="nl-NL" dirty="0"/>
              <a:t> time).</a:t>
            </a:r>
          </a:p>
          <a:p>
            <a:r>
              <a:rPr lang="nl-NL" dirty="0"/>
              <a:t>Make </a:t>
            </a:r>
            <a:r>
              <a:rPr lang="nl-NL" dirty="0" err="1"/>
              <a:t>one</a:t>
            </a:r>
            <a:r>
              <a:rPr lang="nl-NL" dirty="0"/>
              <a:t> time series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ensemble members </a:t>
            </a:r>
            <a:r>
              <a:rPr lang="nl-NL" dirty="0" err="1"/>
              <a:t>sequentially</a:t>
            </a:r>
            <a:r>
              <a:rPr lang="nl-NL" dirty="0"/>
              <a:t>.</a:t>
            </a:r>
          </a:p>
          <a:p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NaNs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corresponding</a:t>
            </a:r>
            <a:r>
              <a:rPr lang="nl-NL" dirty="0"/>
              <a:t> indices in </a:t>
            </a:r>
            <a:r>
              <a:rPr lang="nl-NL" dirty="0" err="1"/>
              <a:t>other</a:t>
            </a:r>
            <a:r>
              <a:rPr lang="nl-NL" dirty="0"/>
              <a:t> timeseries. </a:t>
            </a:r>
            <a:r>
              <a:rPr lang="nl-NL" dirty="0" err="1"/>
              <a:t>NaNs</a:t>
            </a:r>
            <a:r>
              <a:rPr lang="nl-NL" dirty="0"/>
              <a:t> </a:t>
            </a:r>
            <a:r>
              <a:rPr lang="nl-NL" dirty="0" err="1"/>
              <a:t>arise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 or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shifting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series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optimal</a:t>
            </a:r>
            <a:r>
              <a:rPr lang="nl-NL" dirty="0"/>
              <a:t> lag.</a:t>
            </a:r>
          </a:p>
          <a:p>
            <a:r>
              <a:rPr lang="nl-NL" dirty="0" err="1"/>
              <a:t>Compute</a:t>
            </a:r>
            <a:r>
              <a:rPr lang="nl-NL" dirty="0"/>
              <a:t> Pearson r.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84309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225</Words>
  <Application>Microsoft Office PowerPoint</Application>
  <PresentationFormat>Breedbeeld</PresentationFormat>
  <Paragraphs>31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Meeting 20220302</vt:lpstr>
      <vt:lpstr>Composite Maps</vt:lpstr>
      <vt:lpstr>Method</vt:lpstr>
      <vt:lpstr>Questions</vt:lpstr>
      <vt:lpstr>PowerPoint-presentatie</vt:lpstr>
      <vt:lpstr>PowerPoint-presentatie</vt:lpstr>
      <vt:lpstr>PowerPoint-presentatie</vt:lpstr>
      <vt:lpstr>Correlation Maps</vt:lpstr>
      <vt:lpstr>Method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What happened here?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20220302</dc:title>
  <dc:creator>Janzing, G.W. (Joren)</dc:creator>
  <cp:lastModifiedBy>Janzing, G.W. (Joren)</cp:lastModifiedBy>
  <cp:revision>7</cp:revision>
  <dcterms:created xsi:type="dcterms:W3CDTF">2022-02-28T14:18:36Z</dcterms:created>
  <dcterms:modified xsi:type="dcterms:W3CDTF">2022-03-02T12:09:58Z</dcterms:modified>
</cp:coreProperties>
</file>